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2" r:id="rId5"/>
    <p:sldId id="263" r:id="rId6"/>
    <p:sldId id="264" r:id="rId7"/>
    <p:sldId id="261" r:id="rId8"/>
    <p:sldId id="265" r:id="rId9"/>
    <p:sldId id="260" r:id="rId10"/>
    <p:sldId id="258" r:id="rId11"/>
    <p:sldId id="266" r:id="rId12"/>
    <p:sldId id="267" r:id="rId13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730F9EB-26ED-C596-7C55-E12664BE84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4C96D364-DBA0-5960-6861-F034671626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63B78DBB-384E-7440-6A3D-931C5568A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D0F83-A13D-45A1-9579-2221593C4C01}" type="datetimeFigureOut">
              <a:rPr lang="hr-HR" smtClean="0"/>
              <a:t>29.8.2025.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AC02E7C0-3BF1-2363-F34D-4525025E4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B0EAD3DF-C444-FB14-4D0F-4A39209F0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AAF88-9B1E-445A-8204-1AAE8C5C7B7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11820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5BFE4BD-3F60-118F-A8D8-2634CC828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4108F498-4292-FB28-7AC6-0EC6E0EC93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1DE1D74D-D461-75DA-2F3E-966FDE5F8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D0F83-A13D-45A1-9579-2221593C4C01}" type="datetimeFigureOut">
              <a:rPr lang="hr-HR" smtClean="0"/>
              <a:t>29.8.2025.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BEEB9A82-52EB-C932-D042-20ACEA3B6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03D06B9E-D036-4D41-6A4D-99616891F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AAF88-9B1E-445A-8204-1AAE8C5C7B7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33837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D5437A11-33BE-62EA-FB24-A38A2F9C74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1EE61D3B-AF36-2FDF-F18F-E3D5646E81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A53B4835-89C0-BE22-BAB0-B430537D4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D0F83-A13D-45A1-9579-2221593C4C01}" type="datetimeFigureOut">
              <a:rPr lang="hr-HR" smtClean="0"/>
              <a:t>29.8.2025.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9CEB99A8-15FB-2B2C-D80A-C5CC8E225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3192D7C0-0C10-DA61-C2DE-B83A64F26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AAF88-9B1E-445A-8204-1AAE8C5C7B7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43853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C25584E-7C5D-4511-3070-871B66148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56580AB4-01B3-3B44-DD61-A55E840F99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CD079CBC-B0D1-CC0F-82B8-1C9E94F54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D0F83-A13D-45A1-9579-2221593C4C01}" type="datetimeFigureOut">
              <a:rPr lang="hr-HR" smtClean="0"/>
              <a:t>29.8.2025.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4EAD6C9F-E0DE-DFC8-4149-9ED78005A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983ED6A3-955B-5B2C-87DF-54721BBD8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AAF88-9B1E-445A-8204-1AAE8C5C7B7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68042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2274A53-5DBE-02DA-C8D7-3BF41408F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40B0F79F-0EE7-1063-CD90-590B3142E3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A0E73921-FBD4-47B9-513C-115674EAC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D0F83-A13D-45A1-9579-2221593C4C01}" type="datetimeFigureOut">
              <a:rPr lang="hr-HR" smtClean="0"/>
              <a:t>29.8.2025.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E29799AD-734C-9C69-778F-7C1B846A1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922ABD5C-09AB-0CF0-7BA2-234690C94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AAF88-9B1E-445A-8204-1AAE8C5C7B7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37972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3F40ED4-FEFF-354B-15D6-DE41AE9C0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500127BD-48B5-3D89-A2ED-354D882643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C51EF3FD-FD55-C7BC-D30A-E1E1F94E34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9B2EC1D7-AD50-AAF7-9FAD-62A55069B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D0F83-A13D-45A1-9579-2221593C4C01}" type="datetimeFigureOut">
              <a:rPr lang="hr-HR" smtClean="0"/>
              <a:t>29.8.2025.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9BC44D5F-E439-8A52-00A3-8B7B608F5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D04CDBE6-D12C-8126-9A21-F292AABF4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AAF88-9B1E-445A-8204-1AAE8C5C7B7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85112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402F4F4-55A8-F01A-1AC1-4C4EE01BD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84E5A596-ABAB-6FAB-0EBC-3F22E5FEFD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D3343838-82D9-8DFD-3C81-3DBE174E9C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873E5E46-8D54-49AF-3BE4-EB321051C2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36E044C3-529D-C47E-EC38-D170FCBCDC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AE4F2D84-96C6-4060-A624-CC0FDE6BC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D0F83-A13D-45A1-9579-2221593C4C01}" type="datetimeFigureOut">
              <a:rPr lang="hr-HR" smtClean="0"/>
              <a:t>29.8.2025.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407B1C7C-ED93-D127-1359-6CB9122F8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14B4D515-C161-CCBA-30DF-DD1EA1578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AAF88-9B1E-445A-8204-1AAE8C5C7B7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53582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12127D5-55C6-42CE-FA56-977962A9A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3649E0CB-1270-438A-4C11-5D395CBF1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D0F83-A13D-45A1-9579-2221593C4C01}" type="datetimeFigureOut">
              <a:rPr lang="hr-HR" smtClean="0"/>
              <a:t>29.8.2025.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3C0312B0-B9D0-AB3E-8BCA-F899DD45D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C6125C15-0209-C846-DBAF-5BF69B5C3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AAF88-9B1E-445A-8204-1AAE8C5C7B7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01278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F7BB1260-A9BE-3B35-2D1F-B78A30292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D0F83-A13D-45A1-9579-2221593C4C01}" type="datetimeFigureOut">
              <a:rPr lang="hr-HR" smtClean="0"/>
              <a:t>29.8.2025.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A1DA7BE9-9BBB-F961-9D6E-12D363982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E14A4F19-0743-DB09-D4C1-14B1E84DC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AAF88-9B1E-445A-8204-1AAE8C5C7B7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43779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49C95FB-2BDC-A16C-DF70-5364736DF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E36796AD-C505-93D3-A126-A904931D2D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4F2B785A-69B1-E857-3FD7-66F4764A06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342D1D3B-942E-1D26-E834-457E3F2C9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D0F83-A13D-45A1-9579-2221593C4C01}" type="datetimeFigureOut">
              <a:rPr lang="hr-HR" smtClean="0"/>
              <a:t>29.8.2025.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B04F674B-B058-0AE2-AF5E-D09FC6482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CC7C1B5F-66E8-B819-28E4-0DA6F56C7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AAF88-9B1E-445A-8204-1AAE8C5C7B7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53916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EB411AC-7DFC-FEF9-B57E-A44CEB32E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52B2055D-D05D-4403-8D69-E0106EF8D8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B9D2DFE4-5725-BC54-2B0B-92C3A8709E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B4DA7CFE-D01A-2502-C68B-5FE63609B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D0F83-A13D-45A1-9579-2221593C4C01}" type="datetimeFigureOut">
              <a:rPr lang="hr-HR" smtClean="0"/>
              <a:t>29.8.2025.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D49ACC86-8D5C-6E68-AAE4-EDC382359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4FADC1B2-9D68-E0D5-A73B-CBDA96189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AAF88-9B1E-445A-8204-1AAE8C5C7B7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37517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0D7C5920-E843-98B4-BB61-15E5C88E0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84831706-D848-474D-C99D-E597BFDFE0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3BD4D47D-A51B-C026-D0BB-B5AA65AA1C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E8D0F83-A13D-45A1-9579-2221593C4C01}" type="datetimeFigureOut">
              <a:rPr lang="hr-HR" smtClean="0"/>
              <a:t>29.8.2025.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44104B40-5D3D-2824-01A9-62D745211A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ECFD54DD-E3C9-E839-7FC6-77BFB01402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FAAAF88-9B1E-445A-8204-1AAE8C5C7B7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23448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Slika na kojoj se prikazuje tekst, Font, snimka zaslona">
            <a:extLst>
              <a:ext uri="{FF2B5EF4-FFF2-40B4-BE49-F238E27FC236}">
                <a16:creationId xmlns:a16="http://schemas.microsoft.com/office/drawing/2014/main" id="{B3BA462E-B633-6A95-B0DA-F9EBDFEB8C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D9C57264-8EDE-B3DE-F691-FC47042B48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2537" y="6099043"/>
            <a:ext cx="2215138" cy="758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40576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4113F0-404B-C351-ADF0-80D08FF23E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dijagram, Font, crta&#10;&#10;Sadržaj generiran uz AI možda nije točan.">
            <a:extLst>
              <a:ext uri="{FF2B5EF4-FFF2-40B4-BE49-F238E27FC236}">
                <a16:creationId xmlns:a16="http://schemas.microsoft.com/office/drawing/2014/main" id="{77368103-E722-8745-2482-7CF15FB154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3452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0356A4-A74E-E469-B69C-81671BA167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Font, snimka zaslona, broj&#10;&#10;Sadržaj generiran uz AI možda nije točan.">
            <a:extLst>
              <a:ext uri="{FF2B5EF4-FFF2-40B4-BE49-F238E27FC236}">
                <a16:creationId xmlns:a16="http://schemas.microsoft.com/office/drawing/2014/main" id="{028E13E1-17EF-7C3F-51FA-6D1E8BB72D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8742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1D5895-1DF7-6C0F-D4B0-3E8E89FA3C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Slika 26" descr="Slika na kojoj se prikazuje tekst, Font, grafika&#10;&#10;Sadržaj generiran uz AI možda nije točan.">
            <a:extLst>
              <a:ext uri="{FF2B5EF4-FFF2-40B4-BE49-F238E27FC236}">
                <a16:creationId xmlns:a16="http://schemas.microsoft.com/office/drawing/2014/main" id="{AC4B25ED-70CE-A104-CE39-C0105C5521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38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snimka zaslona, krug, Font&#10;&#10;Sadržaj generiran uz AI možda nije točan.">
            <a:extLst>
              <a:ext uri="{FF2B5EF4-FFF2-40B4-BE49-F238E27FC236}">
                <a16:creationId xmlns:a16="http://schemas.microsoft.com/office/drawing/2014/main" id="{AF838EF2-9A3C-EA1D-135C-296D251C09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9160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DB1309-03B9-7F61-3FB8-D79EE30817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snimka zaslona, Font, ružičasta&#10;&#10;Sadržaj generiran uz AI možda nije točan.">
            <a:extLst>
              <a:ext uri="{FF2B5EF4-FFF2-40B4-BE49-F238E27FC236}">
                <a16:creationId xmlns:a16="http://schemas.microsoft.com/office/drawing/2014/main" id="{C84E17C3-4F31-5354-D84C-15E94DE0EB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7891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D3AF6E-F033-5215-C828-DFFAEBA3FE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snimka zaslona, Font, dijagram&#10;&#10;Sadržaj generiran uz AI možda nije točan.">
            <a:extLst>
              <a:ext uri="{FF2B5EF4-FFF2-40B4-BE49-F238E27FC236}">
                <a16:creationId xmlns:a16="http://schemas.microsoft.com/office/drawing/2014/main" id="{5A6B5C84-AC0D-D64E-20B3-0BA23466B4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725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DC8A3F-EE69-BD9A-BDFA-D91DD085F0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snimka zaslona, Font, broj&#10;&#10;Sadržaj generiran uz AI možda nije točan.">
            <a:extLst>
              <a:ext uri="{FF2B5EF4-FFF2-40B4-BE49-F238E27FC236}">
                <a16:creationId xmlns:a16="http://schemas.microsoft.com/office/drawing/2014/main" id="{DC499863-916E-B5D1-D488-3620DD3329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6914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46327F-3DD3-E169-C9AD-1C8971E405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dijagram, snimka zaslona, Font&#10;&#10;Sadržaj generiran uz AI možda nije točan.">
            <a:extLst>
              <a:ext uri="{FF2B5EF4-FFF2-40B4-BE49-F238E27FC236}">
                <a16:creationId xmlns:a16="http://schemas.microsoft.com/office/drawing/2014/main" id="{709D769D-490E-A2EA-47B2-13B98CD366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1947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7B327B-CEDD-EDA3-93AE-81EF1E48FC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snimka zaslona, dijagram, Font&#10;&#10;Sadržaj generiran uz AI možda nije točan.">
            <a:extLst>
              <a:ext uri="{FF2B5EF4-FFF2-40B4-BE49-F238E27FC236}">
                <a16:creationId xmlns:a16="http://schemas.microsoft.com/office/drawing/2014/main" id="{677DAF23-44B7-826D-4477-224CAE7623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1652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B85552-8E00-1CDC-6A3E-DB5E8B0AC8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dijagram, snimka zaslona, radnja&#10;&#10;Sadržaj generiran uz AI možda nije točan.">
            <a:extLst>
              <a:ext uri="{FF2B5EF4-FFF2-40B4-BE49-F238E27FC236}">
                <a16:creationId xmlns:a16="http://schemas.microsoft.com/office/drawing/2014/main" id="{8AE1D388-470D-3B86-529F-52E4D281D1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8612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B49C38-41ED-E81D-835A-C95CC71EFB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dijagram, crta, snimka zaslona&#10;&#10;Sadržaj generiran uz AI možda nije točan.">
            <a:extLst>
              <a:ext uri="{FF2B5EF4-FFF2-40B4-BE49-F238E27FC236}">
                <a16:creationId xmlns:a16="http://schemas.microsoft.com/office/drawing/2014/main" id="{C9FDD0D7-0759-5583-7557-35450DFA41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42436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0</Words>
  <Application>Microsoft Office PowerPoint</Application>
  <PresentationFormat>Široki zaslon</PresentationFormat>
  <Paragraphs>0</Paragraphs>
  <Slides>12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12</vt:i4>
      </vt:variant>
    </vt:vector>
  </HeadingPairs>
  <TitlesOfParts>
    <vt:vector size="16" baseType="lpstr">
      <vt:lpstr>Aptos</vt:lpstr>
      <vt:lpstr>Aptos Display</vt:lpstr>
      <vt:lpstr>Arial</vt:lpstr>
      <vt:lpstr>Tema sustava Office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Ana-Marija Čango</dc:creator>
  <cp:lastModifiedBy>Ana-Marija Čango</cp:lastModifiedBy>
  <cp:revision>1</cp:revision>
  <dcterms:created xsi:type="dcterms:W3CDTF">2025-08-29T05:26:31Z</dcterms:created>
  <dcterms:modified xsi:type="dcterms:W3CDTF">2025-08-29T05:36:00Z</dcterms:modified>
</cp:coreProperties>
</file>